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media/image2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713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"/>
          <p:cNvSpPr txBox="1"/>
          <p:nvPr>
            <p:ph type="sldNum" sz="quarter" idx="2"/>
          </p:nvPr>
        </p:nvSpPr>
        <p:spPr>
          <a:xfrm>
            <a:off x="19413332" y="11504611"/>
            <a:ext cx="425656" cy="39479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PT_KuJA-wirkt_Seite-2-oben.jpg" descr="PPT_KuJA-wirkt_Seite-2-obe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610"/>
            <a:ext cx="24384001" cy="45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PT_KuJA-wirkt_Seite-2-unten.jpg" descr="PPT_KuJA-wirkt_Seite-2-unte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0315545"/>
            <a:ext cx="24384001" cy="342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Foliennummer"/>
          <p:cNvSpPr txBox="1"/>
          <p:nvPr>
            <p:ph type="sldNum" sz="quarter" idx="2"/>
          </p:nvPr>
        </p:nvSpPr>
        <p:spPr>
          <a:xfrm>
            <a:off x="19413332" y="11504611"/>
            <a:ext cx="425656" cy="39479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_KuJA-wirkt_Seite-1-oben.jpg" descr="PPT_KuJA-wirkt_Seite-1-obe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610"/>
            <a:ext cx="24384001" cy="45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PT_KuJA-wirkt_Seite-1-unten.jpg" descr="PPT_KuJA-wirkt_Seite-1-unte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0299232"/>
            <a:ext cx="24371301" cy="34272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eltext"/>
          <p:cNvSpPr txBox="1"/>
          <p:nvPr>
            <p:ph type="title"/>
          </p:nvPr>
        </p:nvSpPr>
        <p:spPr>
          <a:xfrm>
            <a:off x="1219200" y="547687"/>
            <a:ext cx="21942425" cy="2287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5" name="Textebene 1…"/>
          <p:cNvSpPr txBox="1"/>
          <p:nvPr>
            <p:ph type="body" idx="1"/>
          </p:nvPr>
        </p:nvSpPr>
        <p:spPr>
          <a:xfrm>
            <a:off x="13603078" y="4876800"/>
            <a:ext cx="9545427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" name="Foliennummer"/>
          <p:cNvSpPr txBox="1"/>
          <p:nvPr>
            <p:ph type="sldNum" sz="quarter" idx="2"/>
          </p:nvPr>
        </p:nvSpPr>
        <p:spPr>
          <a:xfrm>
            <a:off x="17040443" y="12712700"/>
            <a:ext cx="425656" cy="394799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>
            <a:lvl1pPr algn="r">
              <a:lnSpc>
                <a:spcPct val="10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</p:sldLayoutIdLst>
  <p:transition xmlns:p14="http://schemas.microsoft.com/office/powerpoint/2010/main" spd="med" advClick="1"/>
  <p:txStyles>
    <p:titleStyle>
      <a:lvl1pPr marL="0" marR="0" indent="0" algn="l" defTabSz="449262" rtl="0" latinLnBrk="0">
        <a:lnSpc>
          <a:spcPct val="8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49262" rtl="0" latinLnBrk="0">
        <a:lnSpc>
          <a:spcPct val="8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49262" rtl="0" latinLnBrk="0">
        <a:lnSpc>
          <a:spcPct val="8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49262" rtl="0" latinLnBrk="0">
        <a:lnSpc>
          <a:spcPct val="8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49262" rtl="0" latinLnBrk="0">
        <a:lnSpc>
          <a:spcPct val="8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49262" rtl="0" latinLnBrk="0">
        <a:lnSpc>
          <a:spcPct val="8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49262" rtl="0" latinLnBrk="0">
        <a:lnSpc>
          <a:spcPct val="8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49262" rtl="0" latinLnBrk="0">
        <a:lnSpc>
          <a:spcPct val="8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49262" rtl="0" latinLnBrk="0">
        <a:lnSpc>
          <a:spcPct val="8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ctr" defTabSz="449262" rtl="0" latinLnBrk="0">
        <a:lnSpc>
          <a:spcPct val="10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888888"/>
          </a:solidFill>
          <a:uFillTx/>
          <a:latin typeface="Verdana"/>
          <a:ea typeface="Verdana"/>
          <a:cs typeface="Verdana"/>
          <a:sym typeface="Verdana"/>
        </a:defRPr>
      </a:lvl1pPr>
      <a:lvl2pPr marL="342900" marR="0" indent="0" algn="ctr" defTabSz="449262" rtl="0" latinLnBrk="0">
        <a:lnSpc>
          <a:spcPct val="10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888888"/>
          </a:solidFill>
          <a:uFillTx/>
          <a:latin typeface="Verdana"/>
          <a:ea typeface="Verdana"/>
          <a:cs typeface="Verdana"/>
          <a:sym typeface="Verdana"/>
        </a:defRPr>
      </a:lvl2pPr>
      <a:lvl3pPr marL="342900" marR="0" indent="0" algn="ctr" defTabSz="449262" rtl="0" latinLnBrk="0">
        <a:lnSpc>
          <a:spcPct val="10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888888"/>
          </a:solidFill>
          <a:uFillTx/>
          <a:latin typeface="Verdana"/>
          <a:ea typeface="Verdana"/>
          <a:cs typeface="Verdana"/>
          <a:sym typeface="Verdana"/>
        </a:defRPr>
      </a:lvl3pPr>
      <a:lvl4pPr marL="342900" marR="0" indent="0" algn="ctr" defTabSz="449262" rtl="0" latinLnBrk="0">
        <a:lnSpc>
          <a:spcPct val="10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888888"/>
          </a:solidFill>
          <a:uFillTx/>
          <a:latin typeface="Verdana"/>
          <a:ea typeface="Verdana"/>
          <a:cs typeface="Verdana"/>
          <a:sym typeface="Verdana"/>
        </a:defRPr>
      </a:lvl4pPr>
      <a:lvl5pPr marL="342900" marR="0" indent="0" algn="ctr" defTabSz="449262" rtl="0" latinLnBrk="0">
        <a:lnSpc>
          <a:spcPct val="10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888888"/>
          </a:solidFill>
          <a:uFillTx/>
          <a:latin typeface="Verdana"/>
          <a:ea typeface="Verdana"/>
          <a:cs typeface="Verdana"/>
          <a:sym typeface="Verdana"/>
        </a:defRPr>
      </a:lvl5pPr>
      <a:lvl6pPr marL="342900" marR="0" indent="0" algn="ctr" defTabSz="449262" rtl="0" latinLnBrk="0">
        <a:lnSpc>
          <a:spcPct val="10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888888"/>
          </a:solidFill>
          <a:uFillTx/>
          <a:latin typeface="Verdana"/>
          <a:ea typeface="Verdana"/>
          <a:cs typeface="Verdana"/>
          <a:sym typeface="Verdana"/>
        </a:defRPr>
      </a:lvl6pPr>
      <a:lvl7pPr marL="342900" marR="0" indent="0" algn="ctr" defTabSz="449262" rtl="0" latinLnBrk="0">
        <a:lnSpc>
          <a:spcPct val="10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888888"/>
          </a:solidFill>
          <a:uFillTx/>
          <a:latin typeface="Verdana"/>
          <a:ea typeface="Verdana"/>
          <a:cs typeface="Verdana"/>
          <a:sym typeface="Verdana"/>
        </a:defRPr>
      </a:lvl7pPr>
      <a:lvl8pPr marL="342900" marR="0" indent="0" algn="ctr" defTabSz="449262" rtl="0" latinLnBrk="0">
        <a:lnSpc>
          <a:spcPct val="10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888888"/>
          </a:solidFill>
          <a:uFillTx/>
          <a:latin typeface="Verdana"/>
          <a:ea typeface="Verdana"/>
          <a:cs typeface="Verdana"/>
          <a:sym typeface="Verdana"/>
        </a:defRPr>
      </a:lvl8pPr>
      <a:lvl9pPr marL="342900" marR="0" indent="0" algn="ctr" defTabSz="449262" rtl="0" latinLnBrk="0">
        <a:lnSpc>
          <a:spcPct val="10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888888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PT_KuJA-wirkt_Titel-1.jpg" descr="PPT_KuJA-wirkt_Titel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71"/>
            <a:ext cx="24384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PT_KuJA-wirkt_Titel-2.jpg" descr="PPT_KuJA-wirkt_Titel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71"/>
            <a:ext cx="24384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elformat bearbeiten"/>
          <p:cNvSpPr txBox="1"/>
          <p:nvPr/>
        </p:nvSpPr>
        <p:spPr>
          <a:xfrm>
            <a:off x="5080000" y="3810000"/>
            <a:ext cx="165100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 sz="5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Titelformat bearbeiten</a:t>
            </a:r>
          </a:p>
        </p:txBody>
      </p:sp>
      <p:sp>
        <p:nvSpPr>
          <p:cNvPr id="43" name="Textformat bearbeiten…"/>
          <p:cNvSpPr txBox="1"/>
          <p:nvPr/>
        </p:nvSpPr>
        <p:spPr>
          <a:xfrm>
            <a:off x="5080000" y="5715000"/>
            <a:ext cx="16510000" cy="2849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marL="457200" indent="-455612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572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  <a:tab pos="94361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 sz="2400">
                <a:latin typeface="Verdana"/>
                <a:ea typeface="Verdana"/>
                <a:cs typeface="Verdana"/>
                <a:sym typeface="Verdana"/>
              </a:defRPr>
            </a:lvl1pPr>
            <a:lvl2pPr marL="1133475" indent="-676275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–"/>
              <a:tabLst>
                <a:tab pos="4572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  <a:tab pos="94361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 sz="3800">
                <a:latin typeface="Verdana"/>
                <a:ea typeface="Verdana"/>
                <a:cs typeface="Verdana"/>
                <a:sym typeface="Verdana"/>
              </a:defRPr>
            </a:lvl2pPr>
            <a:lvl3pPr marL="1435100" indent="-519112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572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  <a:tab pos="94361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 sz="3200">
                <a:latin typeface="Verdana"/>
                <a:ea typeface="Verdana"/>
                <a:cs typeface="Verdana"/>
                <a:sym typeface="Verdana"/>
              </a:defRPr>
            </a:lvl3pPr>
            <a:lvl4pPr marL="1941511" indent="-568325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tabLst>
                <a:tab pos="4572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  <a:tab pos="94361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 sz="3000">
                <a:latin typeface="Verdana"/>
                <a:ea typeface="Verdana"/>
                <a:cs typeface="Verdana"/>
                <a:sym typeface="Verdana"/>
              </a:defRPr>
            </a:lvl4pPr>
            <a:lvl5pPr marL="2374900" indent="-5461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»"/>
              <a:tabLst>
                <a:tab pos="4572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  <a:tab pos="94361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 sz="24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Textformat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4" name="28. Juni 2021"/>
          <p:cNvSpPr txBox="1"/>
          <p:nvPr/>
        </p:nvSpPr>
        <p:spPr>
          <a:xfrm>
            <a:off x="2966918" y="13017500"/>
            <a:ext cx="2851150" cy="487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 anchor="ctr">
            <a:spAutoFit/>
          </a:bodyPr>
          <a:lstStyle>
            <a:lvl1pPr algn="r">
              <a:lnSpc>
                <a:spcPct val="10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28. Juni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elformat bearbeiten"/>
          <p:cNvSpPr txBox="1"/>
          <p:nvPr/>
        </p:nvSpPr>
        <p:spPr>
          <a:xfrm>
            <a:off x="5080000" y="3810000"/>
            <a:ext cx="165100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 sz="5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Titelformat bearbeiten</a:t>
            </a:r>
          </a:p>
        </p:txBody>
      </p:sp>
      <p:sp>
        <p:nvSpPr>
          <p:cNvPr id="47" name="Textformat bearbeiten…"/>
          <p:cNvSpPr txBox="1"/>
          <p:nvPr/>
        </p:nvSpPr>
        <p:spPr>
          <a:xfrm>
            <a:off x="5080000" y="5715000"/>
            <a:ext cx="16510000" cy="2849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marL="457200" indent="-455612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572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  <a:tab pos="94361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 sz="2400">
                <a:latin typeface="Verdana"/>
                <a:ea typeface="Verdana"/>
                <a:cs typeface="Verdana"/>
                <a:sym typeface="Verdana"/>
              </a:defRPr>
            </a:lvl1pPr>
            <a:lvl2pPr marL="1133475" indent="-676275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–"/>
              <a:tabLst>
                <a:tab pos="4572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  <a:tab pos="94361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 sz="3800">
                <a:latin typeface="Verdana"/>
                <a:ea typeface="Verdana"/>
                <a:cs typeface="Verdana"/>
                <a:sym typeface="Verdana"/>
              </a:defRPr>
            </a:lvl2pPr>
            <a:lvl3pPr marL="1435100" indent="-519112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4572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  <a:tab pos="94361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 sz="3200">
                <a:latin typeface="Verdana"/>
                <a:ea typeface="Verdana"/>
                <a:cs typeface="Verdana"/>
                <a:sym typeface="Verdana"/>
              </a:defRPr>
            </a:lvl3pPr>
            <a:lvl4pPr marL="1941511" indent="-568325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tabLst>
                <a:tab pos="4572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  <a:tab pos="94361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 sz="3000">
                <a:latin typeface="Verdana"/>
                <a:ea typeface="Verdana"/>
                <a:cs typeface="Verdana"/>
                <a:sym typeface="Verdana"/>
              </a:defRPr>
            </a:lvl4pPr>
            <a:lvl5pPr marL="2374900" indent="-5461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»"/>
              <a:tabLst>
                <a:tab pos="457200" algn="l"/>
                <a:tab pos="901700" algn="l"/>
                <a:tab pos="1346200" algn="l"/>
                <a:tab pos="1803400" algn="l"/>
                <a:tab pos="2247900" algn="l"/>
                <a:tab pos="2692400" algn="l"/>
                <a:tab pos="3149600" algn="l"/>
                <a:tab pos="3594100" algn="l"/>
                <a:tab pos="4038600" algn="l"/>
                <a:tab pos="4495800" algn="l"/>
                <a:tab pos="4940300" algn="l"/>
                <a:tab pos="5397500" algn="l"/>
                <a:tab pos="5842000" algn="l"/>
                <a:tab pos="6286500" algn="l"/>
                <a:tab pos="6743700" algn="l"/>
                <a:tab pos="7188200" algn="l"/>
                <a:tab pos="7632700" algn="l"/>
                <a:tab pos="8089900" algn="l"/>
                <a:tab pos="8534400" algn="l"/>
                <a:tab pos="8991600" algn="l"/>
                <a:tab pos="94361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</a:tabLst>
              <a:defRPr sz="24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Textformat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48" name="28. Juni 2021"/>
          <p:cNvSpPr txBox="1"/>
          <p:nvPr/>
        </p:nvSpPr>
        <p:spPr>
          <a:xfrm>
            <a:off x="2966918" y="13017500"/>
            <a:ext cx="2851150" cy="487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 anchor="ctr">
            <a:spAutoFit/>
          </a:bodyPr>
          <a:lstStyle>
            <a:lvl1pPr algn="r">
              <a:lnSpc>
                <a:spcPct val="10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28. Juni 2021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PT_KuJA-wirkt_Danke-1.jpg" descr="PPT_KuJA-wirkt_Danke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71"/>
            <a:ext cx="24384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PT_KuJA-wirkt_Danke-2.jpg" descr="PPT_KuJA-wirkt_Dank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71"/>
            <a:ext cx="24384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PT_KuJA-wirkt_Danke-mit-Footer.jpg" descr="PPT_KuJA-wirkt_Danke-mit-Foot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71"/>
            <a:ext cx="24384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